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1525-AF8F-4376-9319-49CD9BF20F76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3FDB-800B-44F9-AC33-5A6626BF3E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046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81525-AF8F-4376-9319-49CD9BF20F76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3FDB-800B-44F9-AC33-5A6626BF3E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23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Стан виконання національної кампанії «Обери свого лікаря»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ВІДСОТОК ЛІКАРІВ, ЯКІ УКЛАЛИ ГРАНІЧНУ КІЛЬКІСТЬ ДОГОВОРІВ</a:t>
            </a:r>
            <a:br>
              <a:rPr lang="ru-RU" sz="2800" b="1" smtClean="0"/>
            </a:br>
            <a:r>
              <a:rPr lang="ru-RU" sz="2800" b="1" smtClean="0"/>
              <a:t> СТАНОМ НА 26.11.2018 </a:t>
            </a:r>
            <a:r>
              <a:rPr lang="uk-UA" sz="2800" b="1" smtClean="0"/>
              <a:t/>
            </a:r>
            <a:br>
              <a:rPr lang="uk-UA" sz="2800" b="1" smtClean="0"/>
            </a:br>
            <a:r>
              <a:rPr lang="uk-UA" sz="2800" b="1" smtClean="0"/>
              <a:t>(без урахування приватних закладів)</a:t>
            </a:r>
            <a:endParaRPr lang="uk-UA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4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/>
              <a:t>ПОРІВНЯННЯ КІЛЬКОСТІ ЗАРЕЄСТРОВАНИХ ЛІКАРІВ З КІЛЬКОСТЮ ЛІКАРІВ, ЯКІ ЗАКЛЮЧИЛИ ГРАНІЧНУ КІЛЬКІСТЬ ДЕКЛАРАЦІЙ  </a:t>
            </a:r>
            <a:r>
              <a:rPr lang="ru-RU" sz="2800" b="1" smtClean="0"/>
              <a:t> СТАНОМ НА 26.11.2018 </a:t>
            </a:r>
            <a:r>
              <a:rPr lang="uk-UA" sz="2800" b="1" smtClean="0"/>
              <a:t/>
            </a:r>
            <a:br>
              <a:rPr lang="uk-UA" sz="2800" b="1" smtClean="0"/>
            </a:br>
            <a:r>
              <a:rPr lang="uk-UA" sz="2800" b="1" smtClean="0"/>
              <a:t>(без урахування приватних закладів)</a:t>
            </a:r>
            <a:endParaRPr lang="uk-UA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5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/>
              <a:t>                        </a:t>
            </a:r>
            <a:endParaRPr lang="uk-UA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/>
              <a:t>                        </a:t>
            </a:r>
            <a:endParaRPr lang="uk-UA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2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СЕРЕДНЯ КІЛЬКІСТЬ ДЕКЛАРАЦІЙ НА ОДНОГО ЛІКАРЯ СТАНОМ НА 26.11.2018 </a:t>
            </a:r>
            <a:br>
              <a:rPr lang="ru-RU" b="1" smtClean="0"/>
            </a:br>
            <a:r>
              <a:rPr lang="ru-RU" b="1" smtClean="0"/>
              <a:t>(без урахування приватних закладів)</a:t>
            </a:r>
            <a:endParaRPr lang="uk-UA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3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/>
              <a:t>ВІДСОТОК УКЛАДЕНИХ ДЕКЛАРАЦІЙ ВІД ПОСТІЙНОГО НАСЕЛЕННЯ СТАНОМ НА 26.11.2018 (без урахування приватних закладів)</a:t>
            </a:r>
            <a:endParaRPr lang="uk-UA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СЕРЕДНЯ КІЛЬКІСТЬ ДЕКЛАРАЦІЙ НА ОДНОГО ЛІКАРЯ СТАНОМ НА 26.11.2018 </a:t>
            </a:r>
            <a:br>
              <a:rPr lang="ru-RU" b="1" smtClean="0"/>
            </a:br>
            <a:r>
              <a:rPr lang="ru-RU" b="1" smtClean="0"/>
              <a:t>(з урахуванням приватних закладів)</a:t>
            </a:r>
            <a:endParaRPr lang="uk-UA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/>
              <a:t>ВІДСОТОК УКЛАДЕНИХ ДЕКЛАРАЦІЙ ВІД ПОСТІЙНОГО НАСЕЛЕННЯ СТАНОМ НА 26.11.2018    (з урахуванням приватних закладів)</a:t>
            </a:r>
            <a:endParaRPr lang="uk-UA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ВІДСОТОК УКЛАДЕНИХ ДЕКЛАРАЦІЙ ВІД ПОСТІЙНОГО ДИТЯЧОГО НАСЕЛЕННЯ </a:t>
            </a:r>
            <a:r>
              <a:rPr lang="uk-UA" sz="3200" b="1" smtClean="0"/>
              <a:t>СТАНОМ        НА 26.11.2018 (без урахування приватних закладів)</a:t>
            </a:r>
            <a:endParaRPr lang="uk-UA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5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ВІДСОТОК УКЛАДЕНИХ ДЕКЛАРАЦІЙ ВІД ПОСТІЙНОГО ДИТЯЧОГО НАСЕЛЕННЯ (0-5 РОКІВ) </a:t>
            </a:r>
            <a:r>
              <a:rPr lang="uk-UA" sz="2800" b="1" smtClean="0"/>
              <a:t>СТАНОМ                          НА 26.11.2018 (без урахування приватних закладів)</a:t>
            </a:r>
            <a:endParaRPr lang="uk-UA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3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ВІДСОТОК УКЛАДЕНИХ ДЕКЛАРАЦІЙ ВІД ПОСТІЙНОГО ДИТЯЧОГО НАСЕЛЕННЯ (6-17 РОКІВ) </a:t>
            </a:r>
            <a:r>
              <a:rPr lang="uk-UA" sz="2800" b="1" smtClean="0"/>
              <a:t>СТАНОМ                          НА 26.11.2018 (без урахування приватних закладів)</a:t>
            </a:r>
            <a:endParaRPr lang="uk-UA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2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ВІДСОТОК УКЛАДЕНИХ ДЕКЛАРАЦІЙ ВІД ПОСТІЙНОГО НАСЕЛЕННЯ 18+  </a:t>
            </a:r>
            <a:r>
              <a:rPr lang="uk-UA" sz="2800" b="1" smtClean="0"/>
              <a:t>СТАНОМ  НА 26.11.2018  </a:t>
            </a:r>
            <a:br>
              <a:rPr lang="uk-UA" sz="2800" b="1" smtClean="0"/>
            </a:br>
            <a:r>
              <a:rPr lang="uk-UA" sz="2800" b="1" smtClean="0"/>
              <a:t>(без урахування приватних закладів)</a:t>
            </a:r>
            <a:endParaRPr lang="uk-UA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01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Стан виконання національної кампанії «Обери свого лікаря»</vt:lpstr>
      <vt:lpstr>СЕРЕДНЯ КІЛЬКІСТЬ ДЕКЛАРАЦІЙ НА ОДНОГО ЛІКАРЯ СТАНОМ НА 26.11.2018  (без урахування приватних закладів)</vt:lpstr>
      <vt:lpstr>ВІДСОТОК УКЛАДЕНИХ ДЕКЛАРАЦІЙ ВІД ПОСТІЙНОГО НАСЕЛЕННЯ СТАНОМ НА 26.11.2018 (без урахування приватних закладів)</vt:lpstr>
      <vt:lpstr>СЕРЕДНЯ КІЛЬКІСТЬ ДЕКЛАРАЦІЙ НА ОДНОГО ЛІКАРЯ СТАНОМ НА 26.11.2018  (з урахуванням приватних закладів)</vt:lpstr>
      <vt:lpstr>ВІДСОТОК УКЛАДЕНИХ ДЕКЛАРАЦІЙ ВІД ПОСТІЙНОГО НАСЕЛЕННЯ СТАНОМ НА 26.11.2018    (з урахуванням приватних закладів)</vt:lpstr>
      <vt:lpstr>ВІДСОТОК УКЛАДЕНИХ ДЕКЛАРАЦІЙ ВІД ПОСТІЙНОГО ДИТЯЧОГО НАСЕЛЕННЯ СТАНОМ        НА 26.11.2018 (без урахування приватних закладів)</vt:lpstr>
      <vt:lpstr>ВІДСОТОК УКЛАДЕНИХ ДЕКЛАРАЦІЙ ВІД ПОСТІЙНОГО ДИТЯЧОГО НАСЕЛЕННЯ (0-5 РОКІВ) СТАНОМ                          НА 26.11.2018 (без урахування приватних закладів)</vt:lpstr>
      <vt:lpstr>ВІДСОТОК УКЛАДЕНИХ ДЕКЛАРАЦІЙ ВІД ПОСТІЙНОГО ДИТЯЧОГО НАСЕЛЕННЯ (6-17 РОКІВ) СТАНОМ                          НА 26.11.2018 (без урахування приватних закладів)</vt:lpstr>
      <vt:lpstr>ВІДСОТОК УКЛАДЕНИХ ДЕКЛАРАЦІЙ ВІД ПОСТІЙНОГО НАСЕЛЕННЯ 18+  СТАНОМ  НА 26.11.2018   (без урахування приватних закладів)</vt:lpstr>
      <vt:lpstr>ВІДСОТОК ЛІКАРІВ, ЯКІ УКЛАЛИ ГРАНІЧНУ КІЛЬКІСТЬ ДОГОВОРІВ  СТАНОМ НА 26.11.2018  (без урахування приватних закладів)</vt:lpstr>
      <vt:lpstr>ПОРІВНЯННЯ КІЛЬКОСТІ ЗАРЕЄСТРОВАНИХ ЛІКАРІВ З КІЛЬКОСТЮ ЛІКАРІВ, ЯКІ ЗАКЛЮЧИЛИ ГРАНІЧНУ КІЛЬКІСТЬ ДЕКЛАРАЦІЙ   СТАНОМ НА 26.11.2018  (без урахування приватних закладів)</vt:lpstr>
      <vt:lpstr>                        </vt:lpstr>
      <vt:lpstr>                        </vt:lpstr>
      <vt:lpstr>Презентация PowerPoint</vt:lpstr>
    </vt:vector>
  </TitlesOfParts>
  <Company>IACMS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виконання національної кампанії «Обери свого лікаря»</dc:title>
  <dc:creator>GudinoYV</dc:creator>
  <cp:lastModifiedBy>GudinoYV</cp:lastModifiedBy>
  <cp:revision>1</cp:revision>
  <dcterms:created xsi:type="dcterms:W3CDTF">2018-11-27T09:22:03Z</dcterms:created>
  <dcterms:modified xsi:type="dcterms:W3CDTF">2018-11-27T09:22:03Z</dcterms:modified>
</cp:coreProperties>
</file>