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D7B50-270C-4062-AD05-A6A0333248B7}" type="datetimeFigureOut">
              <a:rPr lang="ru-RU" smtClean="0"/>
              <a:t>27.11.2018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8B298-8115-46FC-9537-1B5CE4C0BA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777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4D7B50-270C-4062-AD05-A6A0333248B7}" type="datetimeFigureOut">
              <a:rPr lang="ru-RU" smtClean="0"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8B298-8115-46FC-9537-1B5CE4C0BA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511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5864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uk-UA" sz="280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Виїзди бригад екстреної/швидкої медичної допомоги (%)</a:t>
            </a:r>
            <a:endParaRPr lang="uk-UA" sz="28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1977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366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799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233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585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uk-UA" sz="320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Додаткове фінансування програми «Доступні ліки»</a:t>
            </a:r>
            <a:endParaRPr lang="uk-UA" sz="32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526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ru-RU" sz="320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Кількістьсть викликів бригад ШМД           з підозрою на інсульт</a:t>
            </a:r>
            <a:endParaRPr lang="uk-UA" sz="32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258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ru-RU" sz="320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Кількістьсть викликів бригад ШМД                з підозрою на інфаркт міокарду</a:t>
            </a:r>
            <a:endParaRPr lang="uk-UA" sz="32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108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 algn="l">
              <a:buNone/>
            </a:pPr>
            <a:r>
              <a:rPr lang="uk-UA" sz="280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Відсоток виїздів бригад екстреної/швидкої медичної допомоги до хворих з бронхіальною астмою</a:t>
            </a:r>
            <a:endParaRPr lang="uk-UA" sz="28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37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 algn="l">
              <a:buNone/>
            </a:pPr>
            <a:r>
              <a:rPr lang="uk-UA" sz="280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Відсоток виїздів бригад екстреної/швидкої медичної допомоги до хронічних хворих </a:t>
            </a:r>
            <a:endParaRPr lang="uk-UA" sz="28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0925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</Words>
  <Application>Microsoft Office PowerPoint</Application>
  <PresentationFormat>Экран (4:3)</PresentationFormat>
  <Paragraphs>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Додаткове фінансування програми «Доступні ліки»</vt:lpstr>
      <vt:lpstr>Кількістьсть викликів бригад ШМД           з підозрою на інсульт</vt:lpstr>
      <vt:lpstr>Кількістьсть викликів бригад ШМД                з підозрою на інфаркт міокарду</vt:lpstr>
      <vt:lpstr>Відсоток виїздів бригад екстреної/швидкої медичної допомоги до хворих з бронхіальною астмою</vt:lpstr>
      <vt:lpstr>Відсоток виїздів бригад екстреної/швидкої медичної допомоги до хронічних хворих </vt:lpstr>
      <vt:lpstr>Виїзди бригад екстреної/швидкої медичної допомоги (%)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Jackie</cp:lastModifiedBy>
  <cp:revision>2</cp:revision>
  <dcterms:created xsi:type="dcterms:W3CDTF">2018-11-27T10:19:56Z</dcterms:created>
  <dcterms:modified xsi:type="dcterms:W3CDTF">2018-11-27T15:45:57Z</dcterms:modified>
</cp:coreProperties>
</file>