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7C10-E87C-4811-9738-276F2A629088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2CE6-D817-4909-B4DB-84DFC755A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7C10-E87C-4811-9738-276F2A629088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2CE6-D817-4909-B4DB-84DFC755A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0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5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ВТОРИННА МЕДИЧНА ДОПОМОГА</a:t>
            </a:r>
            <a:br>
              <a:rPr lang="uk-UA" b="1" smtClean="0"/>
            </a:br>
            <a:r>
              <a:rPr lang="uk-UA" b="1" smtClean="0"/>
              <a:t>ПОЧАТОК РЕФОРМУВАННЯ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6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ВТОРИННА МЕДИЧНА ДОПОМОГА</a:t>
            </a:r>
            <a:br>
              <a:rPr lang="uk-UA" b="1" smtClean="0"/>
            </a:br>
            <a:r>
              <a:rPr lang="uk-UA" b="1" smtClean="0"/>
              <a:t>ПРОПОЗИЦІЇ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smtClean="0">
                <a:latin typeface="Arial Black" pitchFamily="34" charset="0"/>
              </a:rPr>
              <a:t>РОЗВИТОК ТРЕТИННОГО РІВНЯ НАДАННЯ МЕДИЧНОЇ ДОПОМОГИ</a:t>
            </a:r>
            <a:endParaRPr lang="uk-UA" sz="2000" dirty="0"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4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     Що потрібно зробити для всіх комунальних ЗОЗ </a:t>
            </a:r>
            <a:r>
              <a:rPr lang="uk-UA" smtClean="0"/>
              <a:t>у своєму місті / районі: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4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0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smtClean="0">
                <a:latin typeface="Arial" panose="020B0604020202020204" pitchFamily="34" charset="0"/>
                <a:cs typeface="Arial" panose="020B0604020202020204" pitchFamily="34" charset="0"/>
              </a:rPr>
              <a:t>Основні напрямки реформ</a:t>
            </a:r>
            <a:br>
              <a:rPr lang="uk-UA" sz="28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системи охорони здоров’я у 2018 році</a:t>
            </a:r>
            <a:b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5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b="1" smtClean="0"/>
              <a:t>ПЕРВИННИЙ РІВЕНЬ НАДАННЯ МЕДИЧНОЇ ДОПОМОГИ</a:t>
            </a:r>
            <a:endParaRPr lang="ru-RU" sz="29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4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РЕАЛІЗАЦІЯ ПРОГРАМИ «ДОСТУПНІ ЛІКИ»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4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6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ВТОРИННА МЕДИЧНА ДОПОМОГА</a:t>
            </a:r>
            <a:br>
              <a:rPr lang="uk-UA" b="1" smtClean="0"/>
            </a:br>
            <a:r>
              <a:rPr lang="uk-UA" b="1" smtClean="0"/>
              <a:t>ПЕРШОЧЕРГОВІ ЗАВДАННЯ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5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Экран (16:9)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Основні напрямки реформ системи охорони здоров’я у 2018 році </vt:lpstr>
      <vt:lpstr>Презентация PowerPoint</vt:lpstr>
      <vt:lpstr>ПЕРВИННИЙ РІВЕНЬ НАДАННЯ МЕДИЧНОЇ ДОПОМОГИ</vt:lpstr>
      <vt:lpstr>РЕАЛІЗАЦІЯ ПРОГРАМИ «ДОСТУПНІ ЛІКИ»</vt:lpstr>
      <vt:lpstr>Презентация PowerPoint</vt:lpstr>
      <vt:lpstr>Презентация PowerPoint</vt:lpstr>
      <vt:lpstr>Презентация PowerPoint</vt:lpstr>
      <vt:lpstr>ВТОРИННА МЕДИЧНА ДОПОМОГА ПЕРШОЧЕРГОВІ ЗАВДАННЯ</vt:lpstr>
      <vt:lpstr>Презентация PowerPoint</vt:lpstr>
      <vt:lpstr>ВТОРИННА МЕДИЧНА ДОПОМОГА ПОЧАТОК РЕФОРМУВАННЯ</vt:lpstr>
      <vt:lpstr>ВТОРИННА МЕДИЧНА ДОПОМОГА ПРОПОЗИЦІЇ</vt:lpstr>
      <vt:lpstr>РОЗВИТОК ТРЕТИННОГО РІВНЯ НАДАННЯ МЕДИЧНОЇ ДОПОМОГИ</vt:lpstr>
      <vt:lpstr>     Що потрібно зробити для всіх комунальних ЗОЗ у своєму місті / районі: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2018-11-27T13:39:21Z</dcterms:created>
  <dcterms:modified xsi:type="dcterms:W3CDTF">2018-11-27T13:39:21Z</dcterms:modified>
</cp:coreProperties>
</file>